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AI in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Semester Project Presentation</a:t>
            </a:r>
          </a:p>
          <a:p>
            <a:r>
              <a:rPr dirty="0"/>
              <a:t>By: </a:t>
            </a:r>
            <a:r>
              <a:rPr lang="en-US" dirty="0"/>
              <a:t>Jeffrey Moreno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AI significantly advances robotic capabilities</a:t>
            </a:r>
          </a:p>
          <a:p>
            <a:pPr marL="0" indent="0">
              <a:buNone/>
            </a:pPr>
            <a:r>
              <a:rPr dirty="0"/>
              <a:t>• Wide-ranging applications across industries</a:t>
            </a:r>
          </a:p>
          <a:p>
            <a:pPr marL="0" indent="0">
              <a:buNone/>
            </a:pPr>
            <a:r>
              <a:rPr dirty="0"/>
              <a:t>• Future improvements promise even smarter, safer robots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What is Artificial Intelligence (AI)?</a:t>
            </a:r>
          </a:p>
          <a:p>
            <a:pPr marL="0" indent="0">
              <a:buNone/>
            </a:pPr>
            <a:r>
              <a:rPr dirty="0"/>
              <a:t>• What is Robotics?</a:t>
            </a:r>
          </a:p>
          <a:p>
            <a:pPr marL="0" indent="0">
              <a:buNone/>
            </a:pPr>
            <a:r>
              <a:rPr dirty="0"/>
              <a:t>• How AI enhances robotic systems</a:t>
            </a:r>
          </a:p>
        </p:txBody>
      </p:sp>
      <p:pic>
        <p:nvPicPr>
          <p:cNvPr id="5" name="Picture 4" descr="A yellow robotic arm with a round metal object&#10;&#10;AI-generated content may be incorrect.">
            <a:extLst>
              <a:ext uri="{FF2B5EF4-FFF2-40B4-BE49-F238E27FC236}">
                <a16:creationId xmlns:a16="http://schemas.microsoft.com/office/drawing/2014/main" id="{C4FCA52F-6431-F6F8-A4C8-966931737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160" y="3754818"/>
            <a:ext cx="4242816" cy="28285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D823F0-1BE3-9A65-A115-B65778326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24" y="3754818"/>
            <a:ext cx="3765813" cy="282854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History of AI in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Early automation</a:t>
            </a:r>
          </a:p>
          <a:p>
            <a:pPr marL="0" indent="0">
              <a:buNone/>
            </a:pPr>
            <a:r>
              <a:rPr dirty="0"/>
              <a:t>• Expert systems</a:t>
            </a:r>
          </a:p>
          <a:p>
            <a:pPr marL="0" indent="0">
              <a:buNone/>
            </a:pPr>
            <a:r>
              <a:rPr dirty="0"/>
              <a:t>• Machine learning era</a:t>
            </a:r>
          </a:p>
          <a:p>
            <a:pPr marL="0" indent="0">
              <a:buNone/>
            </a:pPr>
            <a:r>
              <a:rPr dirty="0"/>
              <a:t>• Modern intelligent robots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556939-66AB-42CA-8672-2DACC2314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404" y="4200906"/>
            <a:ext cx="4800600" cy="2552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Types of AI Used in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Machine Learning</a:t>
            </a:r>
          </a:p>
          <a:p>
            <a:pPr marL="0" indent="0">
              <a:buNone/>
            </a:pPr>
            <a:r>
              <a:rPr dirty="0"/>
              <a:t>• Deep Learning</a:t>
            </a:r>
          </a:p>
          <a:p>
            <a:pPr marL="0" indent="0">
              <a:buNone/>
            </a:pPr>
            <a:r>
              <a:rPr dirty="0"/>
              <a:t>• Computer Vision</a:t>
            </a:r>
          </a:p>
          <a:p>
            <a:pPr marL="0" indent="0">
              <a:buNone/>
            </a:pPr>
            <a:r>
              <a:rPr dirty="0"/>
              <a:t>• Natural Language Processing</a:t>
            </a:r>
          </a:p>
        </p:txBody>
      </p:sp>
      <p:pic>
        <p:nvPicPr>
          <p:cNvPr id="5" name="Picture 4" descr="A diagram of a human brain and computer vision system&#10;&#10;AI-generated content may be incorrect.">
            <a:extLst>
              <a:ext uri="{FF2B5EF4-FFF2-40B4-BE49-F238E27FC236}">
                <a16:creationId xmlns:a16="http://schemas.microsoft.com/office/drawing/2014/main" id="{48BB160B-400D-2902-52DB-86A62180E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972" y="4201668"/>
            <a:ext cx="5020056" cy="25100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Applications: Industrial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Manufacturing automation</a:t>
            </a:r>
          </a:p>
          <a:p>
            <a:pPr marL="0" indent="0">
              <a:buNone/>
            </a:pPr>
            <a:r>
              <a:rPr dirty="0"/>
              <a:t>• Quality control</a:t>
            </a:r>
          </a:p>
          <a:p>
            <a:pPr marL="0" indent="0">
              <a:buNone/>
            </a:pPr>
            <a:r>
              <a:rPr dirty="0"/>
              <a:t>• Predictive maintenance</a:t>
            </a:r>
          </a:p>
        </p:txBody>
      </p:sp>
      <p:pic>
        <p:nvPicPr>
          <p:cNvPr id="5" name="Picture 4" descr="A diagram of a plane and a person&#10;&#10;AI-generated content may be incorrect.">
            <a:extLst>
              <a:ext uri="{FF2B5EF4-FFF2-40B4-BE49-F238E27FC236}">
                <a16:creationId xmlns:a16="http://schemas.microsoft.com/office/drawing/2014/main" id="{8F78DA76-3B6E-ED31-9849-1DEDC77BC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744" y="3879639"/>
            <a:ext cx="6382512" cy="25530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Applications: Service &amp; Personal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Healthcare assistance</a:t>
            </a:r>
          </a:p>
          <a:p>
            <a:pPr marL="0" indent="0">
              <a:buNone/>
            </a:pPr>
            <a:r>
              <a:rPr dirty="0"/>
              <a:t>• Domestic robots</a:t>
            </a:r>
          </a:p>
          <a:p>
            <a:pPr marL="0" indent="0">
              <a:buNone/>
            </a:pPr>
            <a:r>
              <a:rPr dirty="0"/>
              <a:t>• Customer service robots</a:t>
            </a:r>
          </a:p>
        </p:txBody>
      </p:sp>
      <p:pic>
        <p:nvPicPr>
          <p:cNvPr id="5" name="Picture 4" descr="A cat and robot with a mop&#10;&#10;AI-generated content may be incorrect.">
            <a:extLst>
              <a:ext uri="{FF2B5EF4-FFF2-40B4-BE49-F238E27FC236}">
                <a16:creationId xmlns:a16="http://schemas.microsoft.com/office/drawing/2014/main" id="{D14FC145-AA60-ACD6-1B73-89A498C86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920" y="3869286"/>
            <a:ext cx="4069080" cy="2714076"/>
          </a:xfrm>
          <a:prstGeom prst="rect">
            <a:avLst/>
          </a:prstGeom>
        </p:spPr>
      </p:pic>
      <p:pic>
        <p:nvPicPr>
          <p:cNvPr id="7" name="Picture 6" descr="A person using a computer&#10;&#10;AI-generated content may be incorrect.">
            <a:extLst>
              <a:ext uri="{FF2B5EF4-FFF2-40B4-BE49-F238E27FC236}">
                <a16:creationId xmlns:a16="http://schemas.microsoft.com/office/drawing/2014/main" id="{5A3FF123-6FB2-FFC4-8150-73E4853C1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42" y="3869286"/>
            <a:ext cx="4828276" cy="27140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Applications: Autonomous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Self-driving vehicles</a:t>
            </a:r>
          </a:p>
          <a:p>
            <a:pPr marL="0" indent="0">
              <a:buNone/>
            </a:pPr>
            <a:r>
              <a:rPr dirty="0"/>
              <a:t>• Drones</a:t>
            </a:r>
          </a:p>
          <a:p>
            <a:pPr marL="0" indent="0">
              <a:buNone/>
            </a:pPr>
            <a:r>
              <a:rPr dirty="0"/>
              <a:t>• Exploration robots</a:t>
            </a:r>
          </a:p>
        </p:txBody>
      </p:sp>
      <p:pic>
        <p:nvPicPr>
          <p:cNvPr id="5" name="Picture 4" descr="A drone flying in the sky&#10;&#10;AI-generated content may be incorrect.">
            <a:extLst>
              <a:ext uri="{FF2B5EF4-FFF2-40B4-BE49-F238E27FC236}">
                <a16:creationId xmlns:a16="http://schemas.microsoft.com/office/drawing/2014/main" id="{3FC07951-C6A8-BFF8-2C8C-DD57BCC06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920" y="3867912"/>
            <a:ext cx="3913632" cy="2609088"/>
          </a:xfrm>
          <a:prstGeom prst="rect">
            <a:avLst/>
          </a:prstGeom>
        </p:spPr>
      </p:pic>
      <p:pic>
        <p:nvPicPr>
          <p:cNvPr id="7" name="Picture 6" descr="A car on the road&#10;&#10;AI-generated content may be incorrect.">
            <a:extLst>
              <a:ext uri="{FF2B5EF4-FFF2-40B4-BE49-F238E27FC236}">
                <a16:creationId xmlns:a16="http://schemas.microsoft.com/office/drawing/2014/main" id="{D36E18D9-F971-8DF4-B7C6-6BA1BA914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89" y="3849624"/>
            <a:ext cx="4638379" cy="260908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Benefits of AI in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Increased efficiency</a:t>
            </a:r>
          </a:p>
          <a:p>
            <a:pPr marL="0" indent="0">
              <a:buNone/>
            </a:pPr>
            <a:r>
              <a:rPr dirty="0"/>
              <a:t>• Improved precision</a:t>
            </a:r>
          </a:p>
          <a:p>
            <a:pPr marL="0" indent="0">
              <a:buNone/>
            </a:pPr>
            <a:r>
              <a:rPr dirty="0"/>
              <a:t>• Enhanced adaptability</a:t>
            </a:r>
          </a:p>
          <a:p>
            <a:pPr marL="0" indent="0">
              <a:buNone/>
            </a:pPr>
            <a:r>
              <a:rPr dirty="0"/>
              <a:t>• Reduced human risk</a:t>
            </a:r>
          </a:p>
        </p:txBody>
      </p:sp>
      <p:pic>
        <p:nvPicPr>
          <p:cNvPr id="5" name="Picture 4" descr="A diagram of a blue hexagon with white text&#10;&#10;AI-generated content may be incorrect.">
            <a:extLst>
              <a:ext uri="{FF2B5EF4-FFF2-40B4-BE49-F238E27FC236}">
                <a16:creationId xmlns:a16="http://schemas.microsoft.com/office/drawing/2014/main" id="{4C1937AF-5C48-794F-6102-1BFD9FD3C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163" y="1417638"/>
            <a:ext cx="3639637" cy="284346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Challenges &amp; Ethical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• Job displacement</a:t>
            </a:r>
          </a:p>
          <a:p>
            <a:pPr marL="0" indent="0">
              <a:buNone/>
            </a:pPr>
            <a:r>
              <a:rPr dirty="0"/>
              <a:t>• Safety concerns</a:t>
            </a:r>
          </a:p>
          <a:p>
            <a:pPr marL="0" indent="0">
              <a:buNone/>
            </a:pPr>
            <a:r>
              <a:rPr dirty="0"/>
              <a:t>• Data bias</a:t>
            </a:r>
          </a:p>
          <a:p>
            <a:pPr marL="0" indent="0">
              <a:buNone/>
            </a:pPr>
            <a:r>
              <a:rPr dirty="0"/>
              <a:t>• Responsible development</a:t>
            </a:r>
          </a:p>
        </p:txBody>
      </p:sp>
      <p:pic>
        <p:nvPicPr>
          <p:cNvPr id="5" name="Picture 4" descr="A diagram of ethical issues&#10;&#10;AI-generated content may be incorrect.">
            <a:extLst>
              <a:ext uri="{FF2B5EF4-FFF2-40B4-BE49-F238E27FC236}">
                <a16:creationId xmlns:a16="http://schemas.microsoft.com/office/drawing/2014/main" id="{D6BA1C6E-FD6C-A78B-0057-B6F994594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140" y="4146170"/>
            <a:ext cx="4617720" cy="25974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164</Words>
  <Application>Microsoft Office PowerPoint</Application>
  <PresentationFormat>On-screen Show (4:3)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AI in Robotics</vt:lpstr>
      <vt:lpstr>Introduction</vt:lpstr>
      <vt:lpstr>History of AI in Robotics</vt:lpstr>
      <vt:lpstr>Types of AI Used in Robotics</vt:lpstr>
      <vt:lpstr>Applications: Industrial Robotics</vt:lpstr>
      <vt:lpstr>Applications: Service &amp; Personal Robotics</vt:lpstr>
      <vt:lpstr>Applications: Autonomous Systems</vt:lpstr>
      <vt:lpstr>Benefits of AI in Robotics</vt:lpstr>
      <vt:lpstr>Challenges &amp; Ethical Considerations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Jeffrey Moreno</dc:creator>
  <cp:keywords/>
  <dc:description>generated using python-pptx</dc:description>
  <cp:lastModifiedBy>Jeffrey Moreno</cp:lastModifiedBy>
  <cp:revision>3</cp:revision>
  <dcterms:created xsi:type="dcterms:W3CDTF">2013-01-27T09:14:16Z</dcterms:created>
  <dcterms:modified xsi:type="dcterms:W3CDTF">2025-12-04T18:01:09Z</dcterms:modified>
  <cp:category/>
</cp:coreProperties>
</file>

<file path=docProps/thumbnail.jpeg>
</file>